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7DE61-EEDF-4812-9254-39CC04A2D2C8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AFBFD-889A-4F1E-A783-441173B39D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eghan\Documents\MATLAB\RENU2\Plots\RENU%202%20Science%20Workshop\HT_Upflow%20SW.av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eghan\Documents\MATLAB\RENU2\Plots\RENU%202%20Science%20Workshop\HM%20Energy%20Steps%20v%20TC.av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eghan\Documents\MATLAB\RENU2\Plots\RENU%202%20Science%20Workshop\HT%20Energy%20Steps%20v%20TC.avi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eghan\Documents\MATLAB\RENU2\Plots\RENU%202%20Science%20Workshop\HM_Upflow%20SW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Dartmouth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T_Upflow SW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1349" y="461962"/>
            <a:ext cx="7816851" cy="5862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6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igure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457200"/>
            <a:ext cx="7518400" cy="5638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igure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409" y="765969"/>
            <a:ext cx="8284391" cy="533003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igure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571500"/>
            <a:ext cx="7467600" cy="56007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igure 4 +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292" y="499269"/>
            <a:ext cx="7868708" cy="590153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M Energy Steps v TC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90600" y="609600"/>
            <a:ext cx="7213600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T Energy Steps v TC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614362"/>
            <a:ext cx="7308851" cy="5481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igure 5 +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7292" y="537369"/>
            <a:ext cx="7614708" cy="571103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M_Upflow SW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93749" y="457200"/>
            <a:ext cx="7518400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1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</Words>
  <Application>Microsoft Office PowerPoint</Application>
  <PresentationFormat>On-screen Show (4:3)</PresentationFormat>
  <Paragraphs>1</Paragraphs>
  <Slides>10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Dartmouth Data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Dartmouth Data</dc:title>
  <dc:creator>Meghan</dc:creator>
  <cp:lastModifiedBy>Meghan</cp:lastModifiedBy>
  <cp:revision>3</cp:revision>
  <dcterms:created xsi:type="dcterms:W3CDTF">2016-06-01T13:00:54Z</dcterms:created>
  <dcterms:modified xsi:type="dcterms:W3CDTF">2016-06-01T13:28:42Z</dcterms:modified>
</cp:coreProperties>
</file>